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256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D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09-04-12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3571"/>
            <a:ext cx="7342188" cy="3574143"/>
          </a:xfrm>
        </p:spPr>
        <p:txBody>
          <a:bodyPr/>
          <a:lstStyle/>
          <a:p>
            <a:r>
              <a:rPr lang="en-US" dirty="0" smtClean="0"/>
              <a:t>Research on Existing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Raoul Knobbout, PCT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92" y="453570"/>
            <a:ext cx="2773523" cy="145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0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Book: Entrepreneurship in the course of life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Kees</a:t>
            </a:r>
            <a:r>
              <a:rPr lang="en-US" dirty="0" smtClean="0"/>
              <a:t> van </a:t>
            </a:r>
            <a:r>
              <a:rPr lang="en-US" dirty="0" err="1" smtClean="0"/>
              <a:t>Locher</a:t>
            </a:r>
            <a:r>
              <a:rPr lang="en-US" dirty="0" smtClean="0"/>
              <a:t> &amp; Jos van der </a:t>
            </a:r>
            <a:r>
              <a:rPr lang="en-US" dirty="0" err="1" smtClean="0"/>
              <a:t>Brug</a:t>
            </a:r>
            <a:endParaRPr lang="en-US" dirty="0" smtClean="0"/>
          </a:p>
          <a:p>
            <a:r>
              <a:rPr lang="en-US" dirty="0" smtClean="0"/>
              <a:t>Career counseling method</a:t>
            </a:r>
          </a:p>
          <a:p>
            <a:r>
              <a:rPr lang="en-US" dirty="0" smtClean="0"/>
              <a:t>“Do-it-yourself workshop”: to be completed without professional help.</a:t>
            </a:r>
          </a:p>
          <a:p>
            <a:r>
              <a:rPr lang="en-US" dirty="0" smtClean="0"/>
              <a:t>Book is very specific: be your own career counselor!</a:t>
            </a:r>
          </a:p>
          <a:p>
            <a:r>
              <a:rPr lang="en-US" dirty="0" smtClean="0"/>
              <a:t>Includes background reading about insights and communication techniques</a:t>
            </a:r>
          </a:p>
          <a:p>
            <a:r>
              <a:rPr lang="en-US" dirty="0" smtClean="0"/>
              <a:t>Intended to be used by groups of people. Talking about and expressing problems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7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Entrepreneurship in the course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inner voice and ‘gut feeling’ are appropriate ‘counselors’</a:t>
            </a:r>
          </a:p>
          <a:p>
            <a:r>
              <a:rPr lang="en-US" dirty="0" smtClean="0"/>
              <a:t>Most people already know what they are looking for, they only have difficulties to express it. </a:t>
            </a:r>
          </a:p>
          <a:p>
            <a:r>
              <a:rPr lang="en-US" dirty="0" smtClean="0"/>
              <a:t>Therefore: creative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0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Entrepreneurship in the course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self-examination</a:t>
            </a:r>
          </a:p>
          <a:p>
            <a:r>
              <a:rPr lang="en-US" dirty="0" smtClean="0"/>
              <a:t>What is my current situation? How do I feel about it? </a:t>
            </a:r>
          </a:p>
          <a:p>
            <a:r>
              <a:rPr lang="en-US" dirty="0" smtClean="0"/>
              <a:t>What did I achieve so far? What were my successes, of which achievements am I proud?</a:t>
            </a:r>
          </a:p>
          <a:p>
            <a:r>
              <a:rPr lang="en-US" dirty="0" smtClean="0"/>
              <a:t>Through creativity and storytelling about past experiences you discover your true problems in your current situation</a:t>
            </a:r>
          </a:p>
        </p:txBody>
      </p:sp>
    </p:spTree>
    <p:extLst>
      <p:ext uri="{BB962C8B-B14F-4D97-AF65-F5344CB8AC3E}">
        <p14:creationId xmlns:p14="http://schemas.microsoft.com/office/powerpoint/2010/main" val="395673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Entrepreneurship in the course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Phase 2: what do I want to achieve?</a:t>
            </a:r>
          </a:p>
          <a:p>
            <a:r>
              <a:rPr lang="en-US" dirty="0" smtClean="0"/>
              <a:t>Technique: scenario telling</a:t>
            </a:r>
          </a:p>
          <a:p>
            <a:r>
              <a:rPr lang="en-US" dirty="0" smtClean="0"/>
              <a:t>Picture yourself in a working situation in three years from now, and describe in great detail what you are doing</a:t>
            </a:r>
          </a:p>
          <a:p>
            <a:r>
              <a:rPr lang="en-US" dirty="0" smtClean="0"/>
              <a:t>By doing this, you will evoke emotions, telling you if you really like this situation. If not: new scenario</a:t>
            </a:r>
          </a:p>
          <a:p>
            <a:r>
              <a:rPr lang="en-US" dirty="0" smtClean="0"/>
              <a:t>By repeating this, you can ‘idealize’ your scenario, which you then can use for step 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1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Entrepreneurship in the course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phase: making an action plan and learning by doing</a:t>
            </a:r>
          </a:p>
          <a:p>
            <a:r>
              <a:rPr lang="en-US" dirty="0" smtClean="0"/>
              <a:t>Take actual steps towards realizing your chosen scenario</a:t>
            </a:r>
          </a:p>
          <a:p>
            <a:r>
              <a:rPr lang="en-US" dirty="0" smtClean="0"/>
              <a:t>How are you going to realize it?</a:t>
            </a:r>
          </a:p>
        </p:txBody>
      </p:sp>
    </p:spTree>
    <p:extLst>
      <p:ext uri="{BB962C8B-B14F-4D97-AF65-F5344CB8AC3E}">
        <p14:creationId xmlns:p14="http://schemas.microsoft.com/office/powerpoint/2010/main" val="184796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for 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structure found in “Entrepreneurship in the course of life”. Good instructions for trainers for every workshop: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What do you have to do?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Methodological instructions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Conversation</a:t>
            </a:r>
          </a:p>
          <a:p>
            <a:pPr marL="0" indent="0">
              <a:buNone/>
            </a:pPr>
            <a:r>
              <a:rPr lang="en-US" dirty="0" smtClean="0"/>
              <a:t>		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5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for 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“entrepreneurship in the course of life”: all required skills are included; it is very complete </a:t>
            </a:r>
            <a:endParaRPr lang="en-US" dirty="0"/>
          </a:p>
          <a:p>
            <a:r>
              <a:rPr lang="en-US" dirty="0" smtClean="0"/>
              <a:t>For example, after a part about giving advice: a part is included in which trainees can read about giving proper advice and how to communicate effectively</a:t>
            </a:r>
          </a:p>
          <a:p>
            <a:r>
              <a:rPr lang="en-US" dirty="0" smtClean="0"/>
              <a:t>In this way, trainers always have appropriate skills</a:t>
            </a:r>
          </a:p>
        </p:txBody>
      </p:sp>
    </p:spTree>
    <p:extLst>
      <p:ext uri="{BB962C8B-B14F-4D97-AF65-F5344CB8AC3E}">
        <p14:creationId xmlns:p14="http://schemas.microsoft.com/office/powerpoint/2010/main" val="26436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for project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“never work again”: don’t do whatever you want. </a:t>
            </a:r>
          </a:p>
          <a:p>
            <a:r>
              <a:rPr lang="en-US" dirty="0" smtClean="0"/>
              <a:t>From a famous (Dutch) motivator: “</a:t>
            </a:r>
            <a:r>
              <a:rPr lang="en-US" dirty="0" err="1" smtClean="0"/>
              <a:t>Tjakka</a:t>
            </a:r>
            <a:r>
              <a:rPr lang="en-US" dirty="0" smtClean="0"/>
              <a:t>! I can do it!” – </a:t>
            </a:r>
            <a:r>
              <a:rPr lang="en-US" u="sng" dirty="0" smtClean="0"/>
              <a:t>not</a:t>
            </a:r>
            <a:r>
              <a:rPr lang="en-US" dirty="0" smtClean="0"/>
              <a:t> good</a:t>
            </a:r>
            <a:endParaRPr lang="en-US" dirty="0"/>
          </a:p>
          <a:p>
            <a:r>
              <a:rPr lang="en-US" dirty="0" smtClean="0"/>
              <a:t>Instead: want whatever you can. Follow your talents and potentials </a:t>
            </a:r>
            <a:r>
              <a:rPr lang="en-US" dirty="0" smtClean="0"/>
              <a:t>(trees</a:t>
            </a:r>
            <a:r>
              <a:rPr lang="en-US" dirty="0" smtClean="0"/>
              <a:t>) and you will develop passion</a:t>
            </a:r>
          </a:p>
          <a:p>
            <a:r>
              <a:rPr lang="en-US" dirty="0" smtClean="0"/>
              <a:t>Overall: active approach!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998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books, about mission in life and career development</a:t>
            </a:r>
          </a:p>
          <a:p>
            <a:r>
              <a:rPr lang="en-US" dirty="0" smtClean="0"/>
              <a:t>Interesting, albeit very different methods</a:t>
            </a:r>
          </a:p>
          <a:p>
            <a:r>
              <a:rPr lang="en-US" dirty="0" smtClean="0"/>
              <a:t>Both suitable as reference for project, both provide interesting methodological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5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books, methods </a:t>
            </a:r>
          </a:p>
          <a:p>
            <a:r>
              <a:rPr lang="en-US" dirty="0" smtClean="0"/>
              <a:t>In this presentation: 2 books, on finding your mission in life and career counseling</a:t>
            </a:r>
          </a:p>
          <a:p>
            <a:r>
              <a:rPr lang="en-US" dirty="0" smtClean="0"/>
              <a:t>According to standard framework</a:t>
            </a:r>
          </a:p>
        </p:txBody>
      </p:sp>
    </p:spTree>
    <p:extLst>
      <p:ext uri="{BB962C8B-B14F-4D97-AF65-F5344CB8AC3E}">
        <p14:creationId xmlns:p14="http://schemas.microsoft.com/office/powerpoint/2010/main" val="395682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 work again: the search for inspiration in 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method: “Never work again – the search for inspiration in your job”. </a:t>
            </a:r>
            <a:endParaRPr lang="en-US" dirty="0"/>
          </a:p>
          <a:p>
            <a:r>
              <a:rPr lang="en-US" dirty="0" smtClean="0"/>
              <a:t>By Mrs. </a:t>
            </a:r>
            <a:r>
              <a:rPr lang="en-US" dirty="0" err="1" smtClean="0"/>
              <a:t>Marjan</a:t>
            </a:r>
            <a:r>
              <a:rPr lang="en-US" dirty="0" smtClean="0"/>
              <a:t> van </a:t>
            </a:r>
            <a:r>
              <a:rPr lang="en-US" dirty="0" err="1" smtClean="0"/>
              <a:t>Lier</a:t>
            </a:r>
            <a:endParaRPr lang="en-US" dirty="0" smtClean="0"/>
          </a:p>
          <a:p>
            <a:r>
              <a:rPr lang="en-US" dirty="0" smtClean="0"/>
              <a:t>Finding your mission in life</a:t>
            </a:r>
          </a:p>
          <a:p>
            <a:r>
              <a:rPr lang="en-US" dirty="0" smtClean="0"/>
              <a:t>Suitable for broad public, vividly written</a:t>
            </a:r>
          </a:p>
          <a:p>
            <a:r>
              <a:rPr lang="en-US" dirty="0" smtClean="0"/>
              <a:t>To be done with external help, for example psychologists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9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Never work again: the search for inspiration in your job</a:t>
            </a:r>
          </a:p>
        </p:txBody>
      </p:sp>
      <p:pic>
        <p:nvPicPr>
          <p:cNvPr id="4" name="Content Placeholder 3" descr="Pelgrim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7" b="12367"/>
          <a:stretch>
            <a:fillRect/>
          </a:stretch>
        </p:blipFill>
        <p:spPr>
          <a:xfrm>
            <a:off x="900112" y="1959429"/>
            <a:ext cx="7345363" cy="4106092"/>
          </a:xfrm>
        </p:spPr>
      </p:pic>
    </p:spTree>
    <p:extLst>
      <p:ext uri="{BB962C8B-B14F-4D97-AF65-F5344CB8AC3E}">
        <p14:creationId xmlns:p14="http://schemas.microsoft.com/office/powerpoint/2010/main" val="428871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Never work again: the search for inspiration in your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part of pilgrimage: identify current wants and needs</a:t>
            </a:r>
            <a:endParaRPr lang="en-US" dirty="0"/>
          </a:p>
          <a:p>
            <a:r>
              <a:rPr lang="en-US" dirty="0" smtClean="0"/>
              <a:t>1. Assurance: material &amp; social</a:t>
            </a:r>
          </a:p>
          <a:p>
            <a:r>
              <a:rPr lang="en-US" dirty="0" smtClean="0"/>
              <a:t>2. Individual needs: success &amp; physical challenges</a:t>
            </a:r>
          </a:p>
          <a:p>
            <a:r>
              <a:rPr lang="en-US" dirty="0" smtClean="0"/>
              <a:t>3. Social needs: collaboration, commitment &amp;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2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Never work again: the search for inspiration in your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Second part of pilgrimage: identify talents and potentials</a:t>
            </a:r>
          </a:p>
          <a:p>
            <a:r>
              <a:rPr lang="en-US" dirty="0" smtClean="0"/>
              <a:t>What you can &amp; are capable of</a:t>
            </a:r>
          </a:p>
          <a:p>
            <a:r>
              <a:rPr lang="en-US" dirty="0" smtClean="0"/>
              <a:t>Identify limits &amp; </a:t>
            </a:r>
            <a:r>
              <a:rPr lang="en-US" dirty="0" smtClean="0"/>
              <a:t>personality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3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435428"/>
            <a:ext cx="8178346" cy="435429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Never work again: the search for inspiration in your job</a:t>
            </a:r>
          </a:p>
        </p:txBody>
      </p:sp>
      <p:pic>
        <p:nvPicPr>
          <p:cNvPr id="10" name="Content Placeholder 9" descr="5 tree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96" r="-31297" b="-3385"/>
          <a:stretch/>
        </p:blipFill>
        <p:spPr>
          <a:xfrm>
            <a:off x="2267858" y="1169892"/>
            <a:ext cx="8109856" cy="5465763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530225" y="1378857"/>
            <a:ext cx="3008313" cy="403134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5 TALENTS:</a:t>
            </a:r>
          </a:p>
          <a:p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Nurturing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Entrepreneurial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Intellectual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Creative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Social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375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Never work again: the search for inspiration in your job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“American dream model”: do whatever you </a:t>
            </a:r>
            <a:r>
              <a:rPr lang="en-US" u="sng" dirty="0" smtClean="0"/>
              <a:t>want</a:t>
            </a:r>
          </a:p>
          <a:p>
            <a:r>
              <a:rPr lang="en-US" dirty="0" smtClean="0"/>
              <a:t>Instead: want whatever you </a:t>
            </a:r>
            <a:r>
              <a:rPr lang="en-US" u="sng" dirty="0" smtClean="0"/>
              <a:t>can</a:t>
            </a:r>
            <a:r>
              <a:rPr lang="en-US" dirty="0" smtClean="0"/>
              <a:t>!</a:t>
            </a:r>
          </a:p>
          <a:p>
            <a:r>
              <a:rPr lang="en-US" dirty="0" smtClean="0"/>
              <a:t>Design your (working) life according to your talents and potentials identified before</a:t>
            </a:r>
          </a:p>
          <a:p>
            <a:r>
              <a:rPr lang="en-US" dirty="0" smtClean="0"/>
              <a:t>Doing this will ultimately result in passion for your activities: intrinsic motivation</a:t>
            </a:r>
          </a:p>
          <a:p>
            <a:r>
              <a:rPr lang="en-US" dirty="0" smtClean="0"/>
              <a:t>Important for (long-lasting) passion is expertise: therefore link to talents /potentials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9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7"/>
            <a:ext cx="7597247" cy="1193735"/>
          </a:xfrm>
        </p:spPr>
        <p:txBody>
          <a:bodyPr>
            <a:noAutofit/>
          </a:bodyPr>
          <a:lstStyle/>
          <a:p>
            <a:r>
              <a:rPr lang="en-US" sz="4300" dirty="0"/>
              <a:t>Never work </a:t>
            </a:r>
            <a:r>
              <a:rPr lang="en-US" sz="4300" dirty="0" smtClean="0"/>
              <a:t>again – Maslow’s Pyramid</a:t>
            </a:r>
            <a:endParaRPr lang="en-US" sz="4300" dirty="0"/>
          </a:p>
        </p:txBody>
      </p:sp>
      <p:pic>
        <p:nvPicPr>
          <p:cNvPr id="4" name="Content Placeholder 3" descr="Maslow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2" b="5462"/>
          <a:stretch>
            <a:fillRect/>
          </a:stretch>
        </p:blipFill>
        <p:spPr/>
      </p:pic>
      <p:cxnSp>
        <p:nvCxnSpPr>
          <p:cNvPr id="6" name="Straight Arrow Connector 5"/>
          <p:cNvCxnSpPr/>
          <p:nvPr/>
        </p:nvCxnSpPr>
        <p:spPr>
          <a:xfrm flipH="1">
            <a:off x="1848876" y="2464958"/>
            <a:ext cx="2054308" cy="2315568"/>
          </a:xfrm>
          <a:prstGeom prst="straightConnector1">
            <a:avLst/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17091" y="2464958"/>
            <a:ext cx="2054308" cy="2315568"/>
          </a:xfrm>
          <a:prstGeom prst="straightConnector1">
            <a:avLst/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164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554</TotalTime>
  <Words>746</Words>
  <Application>Microsoft Macintosh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Research on Existing Methods</vt:lpstr>
      <vt:lpstr>Research</vt:lpstr>
      <vt:lpstr>Never work again: the search for inspiration in your job</vt:lpstr>
      <vt:lpstr>Never work again: the search for inspiration in your job</vt:lpstr>
      <vt:lpstr>Never work again: the search for inspiration in your job</vt:lpstr>
      <vt:lpstr>Never work again: the search for inspiration in your job</vt:lpstr>
      <vt:lpstr>Never work again: the search for inspiration in your job</vt:lpstr>
      <vt:lpstr>Never work again: the search for inspiration in your job</vt:lpstr>
      <vt:lpstr>Never work again – Maslow’s Pyramid</vt:lpstr>
      <vt:lpstr>2nd Book: Entrepreneurship in the course of life</vt:lpstr>
      <vt:lpstr>Entrepreneurship in the course of life</vt:lpstr>
      <vt:lpstr>Entrepreneurship in the course of life</vt:lpstr>
      <vt:lpstr>Entrepreneurship in the course of life</vt:lpstr>
      <vt:lpstr>Entrepreneurship in the course of life</vt:lpstr>
      <vt:lpstr>Relevance for project 1</vt:lpstr>
      <vt:lpstr>Relevance for project 2</vt:lpstr>
      <vt:lpstr>Relevance for project 3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Existing Methods</dc:title>
  <dc:creator>Raoul Knobbout</dc:creator>
  <cp:lastModifiedBy>Raoul Knobbout</cp:lastModifiedBy>
  <cp:revision>28</cp:revision>
  <dcterms:created xsi:type="dcterms:W3CDTF">2012-04-04T09:20:46Z</dcterms:created>
  <dcterms:modified xsi:type="dcterms:W3CDTF">2012-04-09T21:35:52Z</dcterms:modified>
</cp:coreProperties>
</file>